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83" r:id="rId5"/>
    <p:sldId id="289" r:id="rId6"/>
    <p:sldId id="284" r:id="rId7"/>
    <p:sldId id="285" r:id="rId8"/>
    <p:sldId id="281" r:id="rId9"/>
    <p:sldId id="286" r:id="rId10"/>
    <p:sldId id="287" r:id="rId11"/>
    <p:sldId id="288" r:id="rId12"/>
    <p:sldId id="260" r:id="rId13"/>
    <p:sldId id="290" r:id="rId14"/>
    <p:sldId id="282" r:id="rId15"/>
    <p:sldId id="291" r:id="rId16"/>
    <p:sldId id="261" r:id="rId17"/>
    <p:sldId id="25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A9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B1F41-9EA8-4FE4-9930-7A4139145702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8A7D0-F45A-47F3-BA2A-28F19005D5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62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2C427-1B8A-C4D0-6B2E-944D6AFDB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137BCE-E059-D035-8069-550E37C591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1D57E-E882-07BB-BB3F-4FC602BC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57C12F-C3BC-8E8D-DC30-EBC10724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ACDC5-FBBC-137D-7152-506E7B21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43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2C15D-4547-5511-8385-AD8C13AA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97E784-C733-40CE-CBCF-700EE6EED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04957-4516-D423-CCD0-C2691F310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780A9-A7AE-CB7A-23B5-3DBABC17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8B2790-2ABE-CDF2-2B74-D4552C7C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4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08E28A-705C-A9D0-D73C-46BDDC3C1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6B0F71-37D9-1BE8-1121-707585ADA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0EE4E5-B0D2-ED70-9ED8-B71CBF73A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90797D-04DC-710A-AE86-D9F1A387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1A3A42-E68E-B3E0-626B-8286493A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4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1D50A-161B-079B-DFA4-94E7DDE3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71B1A9-4FE4-05A9-0FE9-9393B6DCD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131FF1-2E82-E690-2939-ED26B477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36694-2130-ACD8-A085-FE76D536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F4C23C-F6FE-D995-4DA0-7CE8416F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86D60-9979-647F-99B0-2F88FAE6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32F662-400C-80BA-67F8-609534FF2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F15915-7D64-639F-64A2-B529F7B4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9DAFB1-2969-3EF8-4F12-88DA4D72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7D056B-ACBD-7816-0A8C-D3541F70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17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16FDC-A3DD-87B8-F760-C770886A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33ADB-16CC-D922-5F29-E8E0DA6D3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39732C-7339-A7C9-8F4E-853D9B1F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8F1D03-9C19-303C-236F-77E0C81FB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C7EA84-7256-7136-93E8-8E74B2B7C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0535F6-C963-5F46-6A80-3B626E66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7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11285-ED2C-B40D-6850-48C65976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DA9861-21EE-A68E-D4EB-FA9F9BA0C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31E3F6-8DD9-9B08-04A4-402B37B95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C982FF-800A-7136-A9B6-1AD7E7F0E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412BD3-DEC5-75C3-8BE4-73D3C7A27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CA800D-A10E-D4C5-5AC9-D39F116D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50FDBE-F410-F3A0-67B0-369BA7C3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7D4C18-E9DC-6767-4409-0A765D8D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8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AE72D-4AE4-4C40-6CB4-08C1F3EE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E30FA5-A6A9-2C54-D1B0-314E4C40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BA3602-1A43-220A-0DD4-415FEA758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9A76BD-107C-146D-6A9A-6D2C523D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5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5336FF-094C-BF1B-B164-A7E3597FC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4D4FE8-4962-4D7D-3442-0FE6E1D3D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1C3A1C-51EE-B675-EC68-B0CFDBB6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08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7167C0-6D1D-7F2B-96F4-7ABBCF52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B59CFF-71AC-D007-A152-F91BF619D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27A5FF-F081-1D04-9222-E3AD4832F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FA33F0-2C62-9BC4-EFF2-C73214E57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CB1DB0-CD76-B56B-56F1-A32A9433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F6128E-E16A-052C-35DD-B82F83CE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04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E578D-7352-3AB0-5A25-9B185DCE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6306CD-9369-E093-D2C7-C8C6AFEAA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729D3E-7E93-BC0A-F59F-578DE27AF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5D8B33-6589-F98F-7F03-AD0A7E64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FA511C-0E5C-EAE1-5C8B-1092E867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79F888-E952-D164-68DA-912C8AEE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7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BB129D-18EE-3C5A-BA23-741142C2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0DB0FB-A8AF-1A1A-0A08-72AB12103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953994-59F8-DF12-E377-53C2ACC3E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EE31D-200A-4ABB-B1A7-59744E8D75A0}" type="datetimeFigureOut">
              <a:rPr lang="zh-CN" altLang="en-US" smtClean="0"/>
              <a:t>2023/4/25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9D6EB-3E57-6F61-05B6-F49A4FEB0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3F293-3F33-D869-572A-154BD51B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FFA90-D0D5-4254-A85D-9DAA420219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43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具有二进制数字和蓝图的 CPU">
            <a:extLst>
              <a:ext uri="{FF2B5EF4-FFF2-40B4-BE49-F238E27FC236}">
                <a16:creationId xmlns:a16="http://schemas.microsoft.com/office/drawing/2014/main" id="{FC2A4BC0-A15A-064E-9BA4-A3A884D93F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1A87DEB-1A38-3640-3E72-8EE9E244F5C0}"/>
              </a:ext>
            </a:extLst>
          </p:cNvPr>
          <p:cNvSpPr/>
          <p:nvPr/>
        </p:nvSpPr>
        <p:spPr>
          <a:xfrm>
            <a:off x="0" y="1692322"/>
            <a:ext cx="12192000" cy="3057099"/>
          </a:xfrm>
          <a:prstGeom prst="rect">
            <a:avLst/>
          </a:prstGeom>
          <a:gradFill flip="none" rotWithShape="1">
            <a:gsLst>
              <a:gs pos="45000">
                <a:schemeClr val="accent1">
                  <a:lumMod val="60000"/>
                  <a:lumOff val="40000"/>
                </a:schemeClr>
              </a:gs>
              <a:gs pos="92000">
                <a:schemeClr val="bg1">
                  <a:lumMod val="8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B339D6-A5CC-BA2E-7CF7-F1F023661134}"/>
              </a:ext>
            </a:extLst>
          </p:cNvPr>
          <p:cNvSpPr txBox="1"/>
          <p:nvPr/>
        </p:nvSpPr>
        <p:spPr>
          <a:xfrm>
            <a:off x="3149600" y="1985818"/>
            <a:ext cx="7278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生工学院班会分享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E9C4EB-7AC9-A6EF-A9E5-7EDEB4E02704}"/>
              </a:ext>
            </a:extLst>
          </p:cNvPr>
          <p:cNvSpPr txBox="1"/>
          <p:nvPr/>
        </p:nvSpPr>
        <p:spPr>
          <a:xfrm>
            <a:off x="3717638" y="3153711"/>
            <a:ext cx="6160654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江南大学人工智能与计算机学院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杨海龙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861CF9-0941-61B3-704A-121A9180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98" y="6229351"/>
            <a:ext cx="5863965" cy="6286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D20148-4AB4-F498-79C6-DF2B3FC57B45}"/>
              </a:ext>
            </a:extLst>
          </p:cNvPr>
          <p:cNvSpPr/>
          <p:nvPr/>
        </p:nvSpPr>
        <p:spPr>
          <a:xfrm>
            <a:off x="0" y="4749174"/>
            <a:ext cx="12192000" cy="722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4946A04-C758-D148-374E-A273C380401E}"/>
              </a:ext>
            </a:extLst>
          </p:cNvPr>
          <p:cNvSpPr/>
          <p:nvPr/>
        </p:nvSpPr>
        <p:spPr>
          <a:xfrm>
            <a:off x="5955262" y="1422399"/>
            <a:ext cx="608620" cy="26992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CDEE1-B04F-6527-54C5-5E9B84726726}"/>
              </a:ext>
            </a:extLst>
          </p:cNvPr>
          <p:cNvSpPr/>
          <p:nvPr/>
        </p:nvSpPr>
        <p:spPr>
          <a:xfrm>
            <a:off x="0" y="1422400"/>
            <a:ext cx="6253998" cy="2699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参加开放原子基金会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编程语言组会议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859B98-0367-CBBB-5CF9-B6CF5B18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2" y="1449751"/>
            <a:ext cx="4993971" cy="34329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83BCA6-54C2-9EDB-90CE-6F48F5010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734" y="1449751"/>
            <a:ext cx="6481934" cy="3516882"/>
          </a:xfrm>
          <a:prstGeom prst="rect">
            <a:avLst/>
          </a:prstGeom>
        </p:spPr>
      </p:pic>
      <p:sp>
        <p:nvSpPr>
          <p:cNvPr id="14" name="箭头: 下 13">
            <a:extLst>
              <a:ext uri="{FF2B5EF4-FFF2-40B4-BE49-F238E27FC236}">
                <a16:creationId xmlns:a16="http://schemas.microsoft.com/office/drawing/2014/main" id="{9FCCDF45-8F81-4A38-88BC-394E41BF644F}"/>
              </a:ext>
            </a:extLst>
          </p:cNvPr>
          <p:cNvSpPr/>
          <p:nvPr/>
        </p:nvSpPr>
        <p:spPr>
          <a:xfrm>
            <a:off x="2806314" y="2072603"/>
            <a:ext cx="417250" cy="38928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DE494E29-6BAA-D187-1A84-0DF538D58E2F}"/>
              </a:ext>
            </a:extLst>
          </p:cNvPr>
          <p:cNvSpPr/>
          <p:nvPr/>
        </p:nvSpPr>
        <p:spPr>
          <a:xfrm>
            <a:off x="8735349" y="1571989"/>
            <a:ext cx="417250" cy="38928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39794E7-B588-958D-6860-9290B2CBC7DD}"/>
              </a:ext>
            </a:extLst>
          </p:cNvPr>
          <p:cNvSpPr txBox="1"/>
          <p:nvPr/>
        </p:nvSpPr>
        <p:spPr>
          <a:xfrm>
            <a:off x="319595" y="1840357"/>
            <a:ext cx="19086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鸿蒙生态的专家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2BADE26-ADD5-4F8E-F641-69606C80A0E1}"/>
              </a:ext>
            </a:extLst>
          </p:cNvPr>
          <p:cNvSpPr txBox="1"/>
          <p:nvPr/>
        </p:nvSpPr>
        <p:spPr>
          <a:xfrm>
            <a:off x="6915426" y="3897297"/>
            <a:ext cx="223717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编程语言的专家</a:t>
            </a:r>
          </a:p>
        </p:txBody>
      </p:sp>
      <p:pic>
        <p:nvPicPr>
          <p:cNvPr id="18" name="Picture 2" descr="huawei logo">
            <a:extLst>
              <a:ext uri="{FF2B5EF4-FFF2-40B4-BE49-F238E27FC236}">
                <a16:creationId xmlns:a16="http://schemas.microsoft.com/office/drawing/2014/main" id="{7568A081-DDFF-16D3-A6DD-57C2CED4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958" y="5159880"/>
            <a:ext cx="1633551" cy="36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4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华为杭州研究所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D6C6BE-46F5-BE19-039B-2D0E9FC4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8" y="985464"/>
            <a:ext cx="3183283" cy="23054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69FD14-C3B8-D1BC-442A-200E704F8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16" y="978806"/>
            <a:ext cx="3333477" cy="22963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DDC641-B269-FF7A-7D5F-AB13384DC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48" y="3448686"/>
            <a:ext cx="3239563" cy="23054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6CECAD-EE3F-C166-7164-2976BAFA3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616" y="3438145"/>
            <a:ext cx="2807462" cy="23159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B1D541F-00EF-EAD8-54B6-D78C54862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97" y="1001243"/>
            <a:ext cx="4243159" cy="22739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7B14288-98D3-9A19-5D30-11AF9C071A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184" y="3448687"/>
            <a:ext cx="3136600" cy="229136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0993162-A183-3883-2CBC-A1CFB7A9ABE9}"/>
              </a:ext>
            </a:extLst>
          </p:cNvPr>
          <p:cNvSpPr txBox="1"/>
          <p:nvPr/>
        </p:nvSpPr>
        <p:spPr>
          <a:xfrm>
            <a:off x="2601157" y="1202657"/>
            <a:ext cx="227268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杭研好声音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1857E7-22E7-4D37-EB22-4E08B4B19C64}"/>
              </a:ext>
            </a:extLst>
          </p:cNvPr>
          <p:cNvSpPr txBox="1"/>
          <p:nvPr/>
        </p:nvSpPr>
        <p:spPr>
          <a:xfrm>
            <a:off x="7395100" y="3117372"/>
            <a:ext cx="162461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语言实验室的乒乓球比赛</a:t>
            </a:r>
            <a:endParaRPr lang="en-US" altLang="zh-CN" dirty="0"/>
          </a:p>
        </p:txBody>
      </p:sp>
      <p:pic>
        <p:nvPicPr>
          <p:cNvPr id="21" name="Picture 2" descr="huawei logo">
            <a:extLst>
              <a:ext uri="{FF2B5EF4-FFF2-40B4-BE49-F238E27FC236}">
                <a16:creationId xmlns:a16="http://schemas.microsoft.com/office/drawing/2014/main" id="{15605886-CBFD-BE98-86D4-435C0FD9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356" y="3988715"/>
            <a:ext cx="1633551" cy="36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01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华为杭州研究所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F99BC0-1463-9580-14BB-A0187AB6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8" y="1052617"/>
            <a:ext cx="3263088" cy="24288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29B230-06E8-F107-C7A8-64126F4AE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334" y="1052618"/>
            <a:ext cx="3263088" cy="23993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ECBC0A-75AB-7394-7DFC-E423C2B1E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670" y="1052617"/>
            <a:ext cx="3194961" cy="23763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5B62C4-088D-5969-483E-EFF0CA4BB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98" y="3639799"/>
            <a:ext cx="3110639" cy="26931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92E1F6E-18CB-217F-81E4-1971507EB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085" y="3639799"/>
            <a:ext cx="2652895" cy="26662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D86DB53-AEDC-131E-CB2A-44544F0B2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307" y="3692237"/>
            <a:ext cx="2590667" cy="26503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EA9DD4-066A-97BD-18D4-98FADEDC02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8649" y="3669289"/>
            <a:ext cx="2444465" cy="26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AE72C5FF-A3C6-04D7-91D7-4C3C6F1BB73A}"/>
              </a:ext>
            </a:extLst>
          </p:cNvPr>
          <p:cNvSpPr/>
          <p:nvPr/>
        </p:nvSpPr>
        <p:spPr>
          <a:xfrm rot="5400000">
            <a:off x="1351554" y="4719150"/>
            <a:ext cx="2246410" cy="1726490"/>
          </a:xfrm>
          <a:prstGeom prst="rtTriangl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2077376"/>
            <a:ext cx="5489409" cy="257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53" y="2716838"/>
            <a:ext cx="2151851" cy="889201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 rot="7699715">
            <a:off x="133134" y="3052359"/>
            <a:ext cx="8446168" cy="3203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9144166-2106-BB47-FC30-638B17AA6DDB}"/>
              </a:ext>
            </a:extLst>
          </p:cNvPr>
          <p:cNvSpPr txBox="1"/>
          <p:nvPr/>
        </p:nvSpPr>
        <p:spPr>
          <a:xfrm>
            <a:off x="7886701" y="683432"/>
            <a:ext cx="374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01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F7BCEFBE-2F6E-CCCE-B6D7-726697D79327}"/>
              </a:ext>
            </a:extLst>
          </p:cNvPr>
          <p:cNvSpPr/>
          <p:nvPr/>
        </p:nvSpPr>
        <p:spPr>
          <a:xfrm flipH="1">
            <a:off x="3338004" y="1968501"/>
            <a:ext cx="2205546" cy="278923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D90786-E6FE-5215-5140-3367154EB0EB}"/>
              </a:ext>
            </a:extLst>
          </p:cNvPr>
          <p:cNvSpPr txBox="1"/>
          <p:nvPr/>
        </p:nvSpPr>
        <p:spPr>
          <a:xfrm>
            <a:off x="6726405" y="2003680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02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关于华为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D47396C-7D4C-CBAF-7A18-AF4B87C56358}"/>
              </a:ext>
            </a:extLst>
          </p:cNvPr>
          <p:cNvSpPr txBox="1"/>
          <p:nvPr/>
        </p:nvSpPr>
        <p:spPr>
          <a:xfrm>
            <a:off x="5677407" y="3254215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03 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如何提高自己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4680B9-2CC1-9D2B-280D-4EEAD69D952A}"/>
              </a:ext>
            </a:extLst>
          </p:cNvPr>
          <p:cNvSpPr txBox="1"/>
          <p:nvPr/>
        </p:nvSpPr>
        <p:spPr>
          <a:xfrm>
            <a:off x="4830092" y="4597515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04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如何选择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052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E149040-07D6-A437-234A-8699FCF3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574" y="4280856"/>
            <a:ext cx="2178312" cy="2143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如何在学习和生活中提高自己？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pic>
        <p:nvPicPr>
          <p:cNvPr id="3074" name="Picture 2" descr="“人性的弱点”的图片搜索结果">
            <a:extLst>
              <a:ext uri="{FF2B5EF4-FFF2-40B4-BE49-F238E27FC236}">
                <a16:creationId xmlns:a16="http://schemas.microsoft.com/office/drawing/2014/main" id="{76844465-8FC0-8E17-0D0A-0EB63AAEA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" y="114353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230612-B872-0DB1-08F9-466987469841}"/>
              </a:ext>
            </a:extLst>
          </p:cNvPr>
          <p:cNvSpPr txBox="1"/>
          <p:nvPr/>
        </p:nvSpPr>
        <p:spPr>
          <a:xfrm>
            <a:off x="1701553" y="1248136"/>
            <a:ext cx="2305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卡耐基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人性的弱点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D93DD5-9DF5-8717-23F5-B3636C85B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7" y="2713251"/>
            <a:ext cx="1218691" cy="16186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9AC5A5-997D-EBC5-77AD-78229035D222}"/>
              </a:ext>
            </a:extLst>
          </p:cNvPr>
          <p:cNvSpPr txBox="1"/>
          <p:nvPr/>
        </p:nvSpPr>
        <p:spPr>
          <a:xfrm>
            <a:off x="1701553" y="2994774"/>
            <a:ext cx="2905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史蒂芬</a:t>
            </a:r>
            <a:r>
              <a:rPr lang="en-US" altLang="zh-CN" dirty="0"/>
              <a:t>·</a:t>
            </a:r>
            <a:r>
              <a:rPr lang="zh-CN" altLang="en-US" dirty="0"/>
              <a:t>柯维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高效能人士的七个习惯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A50AC3-C8DE-1583-CC15-D08A39B57B34}"/>
              </a:ext>
            </a:extLst>
          </p:cNvPr>
          <p:cNvSpPr txBox="1"/>
          <p:nvPr/>
        </p:nvSpPr>
        <p:spPr>
          <a:xfrm>
            <a:off x="1825100" y="4741412"/>
            <a:ext cx="1329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萨提亚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刷新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E6243A38-7DE0-F839-F406-6C1071316359}"/>
              </a:ext>
            </a:extLst>
          </p:cNvPr>
          <p:cNvSpPr/>
          <p:nvPr/>
        </p:nvSpPr>
        <p:spPr>
          <a:xfrm>
            <a:off x="4953740" y="2796466"/>
            <a:ext cx="1988598" cy="133032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E88DD80-7BB5-B133-6231-207888670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620" y="2294646"/>
            <a:ext cx="2268708" cy="22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8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AE72C5FF-A3C6-04D7-91D7-4C3C6F1BB73A}"/>
              </a:ext>
            </a:extLst>
          </p:cNvPr>
          <p:cNvSpPr/>
          <p:nvPr/>
        </p:nvSpPr>
        <p:spPr>
          <a:xfrm rot="5400000">
            <a:off x="1351554" y="4719150"/>
            <a:ext cx="2246410" cy="1726490"/>
          </a:xfrm>
          <a:prstGeom prst="rtTriangl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2077376"/>
            <a:ext cx="5489409" cy="257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53" y="2716838"/>
            <a:ext cx="2151851" cy="889201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 rot="7699715">
            <a:off x="133134" y="3052359"/>
            <a:ext cx="8446168" cy="3203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9144166-2106-BB47-FC30-638B17AA6DDB}"/>
              </a:ext>
            </a:extLst>
          </p:cNvPr>
          <p:cNvSpPr txBox="1"/>
          <p:nvPr/>
        </p:nvSpPr>
        <p:spPr>
          <a:xfrm>
            <a:off x="7886701" y="683432"/>
            <a:ext cx="374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01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F7BCEFBE-2F6E-CCCE-B6D7-726697D79327}"/>
              </a:ext>
            </a:extLst>
          </p:cNvPr>
          <p:cNvSpPr/>
          <p:nvPr/>
        </p:nvSpPr>
        <p:spPr>
          <a:xfrm flipH="1">
            <a:off x="3338004" y="1968501"/>
            <a:ext cx="2205546" cy="278923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D90786-E6FE-5215-5140-3367154EB0EB}"/>
              </a:ext>
            </a:extLst>
          </p:cNvPr>
          <p:cNvSpPr txBox="1"/>
          <p:nvPr/>
        </p:nvSpPr>
        <p:spPr>
          <a:xfrm>
            <a:off x="6726405" y="2003680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02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关于华为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D47396C-7D4C-CBAF-7A18-AF4B87C56358}"/>
              </a:ext>
            </a:extLst>
          </p:cNvPr>
          <p:cNvSpPr txBox="1"/>
          <p:nvPr/>
        </p:nvSpPr>
        <p:spPr>
          <a:xfrm>
            <a:off x="5677407" y="3254215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03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如何提高自己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4680B9-2CC1-9D2B-280D-4EEAD69D952A}"/>
              </a:ext>
            </a:extLst>
          </p:cNvPr>
          <p:cNvSpPr txBox="1"/>
          <p:nvPr/>
        </p:nvSpPr>
        <p:spPr>
          <a:xfrm>
            <a:off x="4830092" y="4597515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04 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如何选择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972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如何选择？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73B6C0-37C5-E755-FDD9-1D391C109201}"/>
              </a:ext>
            </a:extLst>
          </p:cNvPr>
          <p:cNvSpPr txBox="1"/>
          <p:nvPr/>
        </p:nvSpPr>
        <p:spPr>
          <a:xfrm>
            <a:off x="1209964" y="1653309"/>
            <a:ext cx="646331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茶学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5B7BAB-39B2-93E6-AA34-730B67149E1F}"/>
              </a:ext>
            </a:extLst>
          </p:cNvPr>
          <p:cNvSpPr txBox="1"/>
          <p:nvPr/>
        </p:nvSpPr>
        <p:spPr>
          <a:xfrm>
            <a:off x="3237346" y="1239864"/>
            <a:ext cx="1800493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电子与通信工程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2A51F8-0C5A-835A-93CD-9E7BBE9830DD}"/>
              </a:ext>
            </a:extLst>
          </p:cNvPr>
          <p:cNvSpPr txBox="1"/>
          <p:nvPr/>
        </p:nvSpPr>
        <p:spPr>
          <a:xfrm>
            <a:off x="2138218" y="1239541"/>
            <a:ext cx="646331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工科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7B6705-F18F-0438-601D-FECEB8FCB989}"/>
              </a:ext>
            </a:extLst>
          </p:cNvPr>
          <p:cNvSpPr txBox="1"/>
          <p:nvPr/>
        </p:nvSpPr>
        <p:spPr>
          <a:xfrm>
            <a:off x="2138218" y="1821433"/>
            <a:ext cx="646332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农学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820303-38F7-4B0F-94BF-4916A361E5A5}"/>
              </a:ext>
            </a:extLst>
          </p:cNvPr>
          <p:cNvSpPr txBox="1"/>
          <p:nvPr/>
        </p:nvSpPr>
        <p:spPr>
          <a:xfrm>
            <a:off x="2138217" y="2403325"/>
            <a:ext cx="646332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食品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0B53C01-E9BE-05CF-557B-E757871A5138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1856295" y="1424207"/>
            <a:ext cx="281923" cy="41376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D84EF4C-CB1C-85FF-8002-26CAC2DAF79D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1856295" y="1837975"/>
            <a:ext cx="281923" cy="16812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6CA42A1-3C3D-E263-8123-38E04EDE42A9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1856295" y="1837975"/>
            <a:ext cx="281922" cy="75001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7F1AE6-AB0A-4F6C-EDAB-B7B5E73F6E98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784549" y="1424207"/>
            <a:ext cx="452797" cy="32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171C292-48C5-99EF-6C58-4A161BEEECF8}"/>
              </a:ext>
            </a:extLst>
          </p:cNvPr>
          <p:cNvSpPr txBox="1"/>
          <p:nvPr/>
        </p:nvSpPr>
        <p:spPr>
          <a:xfrm>
            <a:off x="5643419" y="1239541"/>
            <a:ext cx="1107996" cy="36933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软件工程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AC83F0-34A9-0C9C-34AC-D51413095300}"/>
              </a:ext>
            </a:extLst>
          </p:cNvPr>
          <p:cNvCxnSpPr>
            <a:stCxn id="5" idx="3"/>
            <a:endCxn id="22" idx="1"/>
          </p:cNvCxnSpPr>
          <p:nvPr/>
        </p:nvCxnSpPr>
        <p:spPr>
          <a:xfrm flipV="1">
            <a:off x="5037839" y="1424207"/>
            <a:ext cx="605580" cy="32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5B1260E-6B85-4653-1052-67D365F3107E}"/>
              </a:ext>
            </a:extLst>
          </p:cNvPr>
          <p:cNvSpPr txBox="1"/>
          <p:nvPr/>
        </p:nvSpPr>
        <p:spPr>
          <a:xfrm>
            <a:off x="266516" y="2907012"/>
            <a:ext cx="118618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考虑好几个问题：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、收益模型。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未来挣钱多？轻松躺平？实现理想和抱负？可以去更好的地方扩充自己的视野？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、选择后的负面结果。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搞清楚某个选择最坏的结果，判断一下自己能否接受？这样可以帮助你自己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理性一些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，而不是脑热时做一些非理智的决定。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、备份方案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做事要有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 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 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甚至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 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。这也是我在华为学到的，做任何选择都要考虑后路，不要破釜沉舟，因为失败的代价很高。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51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6DF3A5A-FC93-3F45-2F9F-CC0C408229AE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76B6A2-A963-3E0F-84D7-E7C0B3EFDA10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C2E535-A781-D9E2-1556-05153FE17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59" y="1684630"/>
            <a:ext cx="3795136" cy="51733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00FB61-B4DB-B846-D3BD-52426CF8E50A}"/>
              </a:ext>
            </a:extLst>
          </p:cNvPr>
          <p:cNvSpPr txBox="1"/>
          <p:nvPr/>
        </p:nvSpPr>
        <p:spPr>
          <a:xfrm>
            <a:off x="2376707" y="1268684"/>
            <a:ext cx="7571303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需要帮助或者对我的经历感兴趣的同学，可以加我微信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19826F-D600-FDF0-E27D-088D4CAE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830" y="1969815"/>
            <a:ext cx="3895275" cy="38952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D58C34-8814-155D-FCB6-FC2DF1DF4277}"/>
              </a:ext>
            </a:extLst>
          </p:cNvPr>
          <p:cNvSpPr txBox="1"/>
          <p:nvPr/>
        </p:nvSpPr>
        <p:spPr>
          <a:xfrm>
            <a:off x="6465455" y="211099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大家一起加油！</a:t>
            </a:r>
          </a:p>
        </p:txBody>
      </p:sp>
    </p:spTree>
    <p:extLst>
      <p:ext uri="{BB962C8B-B14F-4D97-AF65-F5344CB8AC3E}">
        <p14:creationId xmlns:p14="http://schemas.microsoft.com/office/powerpoint/2010/main" val="371209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AE72C5FF-A3C6-04D7-91D7-4C3C6F1BB73A}"/>
              </a:ext>
            </a:extLst>
          </p:cNvPr>
          <p:cNvSpPr/>
          <p:nvPr/>
        </p:nvSpPr>
        <p:spPr>
          <a:xfrm rot="5400000">
            <a:off x="1351554" y="4719150"/>
            <a:ext cx="2246410" cy="1726490"/>
          </a:xfrm>
          <a:prstGeom prst="rtTriangl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2077376"/>
            <a:ext cx="5489409" cy="257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53" y="2716838"/>
            <a:ext cx="2151851" cy="889201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 rot="7699715">
            <a:off x="133134" y="3052359"/>
            <a:ext cx="8446168" cy="3203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9144166-2106-BB47-FC30-638B17AA6DDB}"/>
              </a:ext>
            </a:extLst>
          </p:cNvPr>
          <p:cNvSpPr txBox="1"/>
          <p:nvPr/>
        </p:nvSpPr>
        <p:spPr>
          <a:xfrm>
            <a:off x="7886701" y="683432"/>
            <a:ext cx="374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01 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F7BCEFBE-2F6E-CCCE-B6D7-726697D79327}"/>
              </a:ext>
            </a:extLst>
          </p:cNvPr>
          <p:cNvSpPr/>
          <p:nvPr/>
        </p:nvSpPr>
        <p:spPr>
          <a:xfrm flipH="1">
            <a:off x="3338004" y="1968501"/>
            <a:ext cx="2205546" cy="278923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D90786-E6FE-5215-5140-3367154EB0EB}"/>
              </a:ext>
            </a:extLst>
          </p:cNvPr>
          <p:cNvSpPr txBox="1"/>
          <p:nvPr/>
        </p:nvSpPr>
        <p:spPr>
          <a:xfrm>
            <a:off x="6726405" y="2003680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02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关于华为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D47396C-7D4C-CBAF-7A18-AF4B87C56358}"/>
              </a:ext>
            </a:extLst>
          </p:cNvPr>
          <p:cNvSpPr txBox="1"/>
          <p:nvPr/>
        </p:nvSpPr>
        <p:spPr>
          <a:xfrm>
            <a:off x="5677407" y="3254215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03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如何提高自己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4680B9-2CC1-9D2B-280D-4EEAD69D952A}"/>
              </a:ext>
            </a:extLst>
          </p:cNvPr>
          <p:cNvSpPr txBox="1"/>
          <p:nvPr/>
        </p:nvSpPr>
        <p:spPr>
          <a:xfrm>
            <a:off x="4830092" y="4597515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04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如何选择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399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233767-9E96-736D-ADB4-355086AF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080" y="947487"/>
            <a:ext cx="5381233" cy="35786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AC03C5-6C9A-2913-139E-592734C09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676" y="954956"/>
            <a:ext cx="6604001" cy="5267883"/>
          </a:xfrm>
          <a:prstGeom prst="rect">
            <a:avLst/>
          </a:prstGeom>
        </p:spPr>
      </p:pic>
      <p:pic>
        <p:nvPicPr>
          <p:cNvPr id="1026" name="Picture 2" descr="杨海龙 (Eric yang)">
            <a:extLst>
              <a:ext uri="{FF2B5EF4-FFF2-40B4-BE49-F238E27FC236}">
                <a16:creationId xmlns:a16="http://schemas.microsoft.com/office/drawing/2014/main" id="{953AB627-0D1A-5288-33A1-35A3B316A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6" y="1248060"/>
            <a:ext cx="1459638" cy="14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16E1C1-D2EA-5810-355B-AB3506B5E381}"/>
              </a:ext>
            </a:extLst>
          </p:cNvPr>
          <p:cNvSpPr txBox="1"/>
          <p:nvPr/>
        </p:nvSpPr>
        <p:spPr>
          <a:xfrm>
            <a:off x="514905" y="30983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杨海龙</a:t>
            </a:r>
          </a:p>
        </p:txBody>
      </p:sp>
    </p:spTree>
    <p:extLst>
      <p:ext uri="{BB962C8B-B14F-4D97-AF65-F5344CB8AC3E}">
        <p14:creationId xmlns:p14="http://schemas.microsoft.com/office/powerpoint/2010/main" val="284682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茶学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CF110C-0087-3C83-73D5-6306CA807DE9}"/>
              </a:ext>
            </a:extLst>
          </p:cNvPr>
          <p:cNvSpPr txBox="1"/>
          <p:nvPr/>
        </p:nvSpPr>
        <p:spPr>
          <a:xfrm>
            <a:off x="646006" y="144102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的老班章只卖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2DF377-43A7-0401-C8DD-1C6090B0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97" y="1856077"/>
            <a:ext cx="2628571" cy="264761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3AC248B-7B41-0D1D-4678-019DDFA8279C}"/>
              </a:ext>
            </a:extLst>
          </p:cNvPr>
          <p:cNvSpPr txBox="1"/>
          <p:nvPr/>
        </p:nvSpPr>
        <p:spPr>
          <a:xfrm>
            <a:off x="5030184" y="1397752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茶学是研究茶树、茶叶、茶饮和茶文化的学科，主要的研究对象包括：茶树的栽培、育种，茶叶的生产、加工、检验、经营管理、贸易，茶叶的饮用方法、饮用器具，和茶叶相关的民俗、历史、文化方面的研究，是跨学科领域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4B46A7-709F-197F-A1D0-7984A6ACB2BB}"/>
              </a:ext>
            </a:extLst>
          </p:cNvPr>
          <p:cNvSpPr txBox="1"/>
          <p:nvPr/>
        </p:nvSpPr>
        <p:spPr>
          <a:xfrm>
            <a:off x="5065609" y="954956"/>
            <a:ext cx="26721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1917DE-1453-C81D-73A9-03C932FDBC57}"/>
              </a:ext>
            </a:extLst>
          </p:cNvPr>
          <p:cNvSpPr txBox="1"/>
          <p:nvPr/>
        </p:nvSpPr>
        <p:spPr>
          <a:xfrm>
            <a:off x="686597" y="979361"/>
            <a:ext cx="267218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以为茶学是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6371F92-0E64-C2FC-3C41-F057FA3AEF2D}"/>
              </a:ext>
            </a:extLst>
          </p:cNvPr>
          <p:cNvSpPr/>
          <p:nvPr/>
        </p:nvSpPr>
        <p:spPr>
          <a:xfrm>
            <a:off x="3689783" y="2799968"/>
            <a:ext cx="965785" cy="629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C61F4E-7177-A067-2C12-B7C6C189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12" y="2528404"/>
            <a:ext cx="2545826" cy="20562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962FA8-3CED-3BA1-5A36-820A129FE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796" y="2536590"/>
            <a:ext cx="2757362" cy="20480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A093D6-B380-8EC8-DCD1-6C7D16130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413" y="4681517"/>
            <a:ext cx="2545826" cy="16972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E326D96-F50E-EF58-079E-895211A80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307" y="4667540"/>
            <a:ext cx="2545827" cy="169413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90C9015-61D8-F4CB-FAA4-4167E90F3489}"/>
              </a:ext>
            </a:extLst>
          </p:cNvPr>
          <p:cNvSpPr txBox="1"/>
          <p:nvPr/>
        </p:nvSpPr>
        <p:spPr>
          <a:xfrm>
            <a:off x="646006" y="4588178"/>
            <a:ext cx="252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工作内容：陪好大哥、台子、茅子、华子、洗脚、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79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AE72C5FF-A3C6-04D7-91D7-4C3C6F1BB73A}"/>
              </a:ext>
            </a:extLst>
          </p:cNvPr>
          <p:cNvSpPr/>
          <p:nvPr/>
        </p:nvSpPr>
        <p:spPr>
          <a:xfrm rot="5400000">
            <a:off x="1351554" y="4719150"/>
            <a:ext cx="2246410" cy="1726490"/>
          </a:xfrm>
          <a:prstGeom prst="rtTriangl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2077376"/>
            <a:ext cx="5489409" cy="2571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53" y="2716838"/>
            <a:ext cx="2151851" cy="889201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 rot="7699715">
            <a:off x="133134" y="3052359"/>
            <a:ext cx="8446168" cy="3203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9144166-2106-BB47-FC30-638B17AA6DDB}"/>
              </a:ext>
            </a:extLst>
          </p:cNvPr>
          <p:cNvSpPr txBox="1"/>
          <p:nvPr/>
        </p:nvSpPr>
        <p:spPr>
          <a:xfrm>
            <a:off x="7886701" y="683432"/>
            <a:ext cx="374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01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F7BCEFBE-2F6E-CCCE-B6D7-726697D79327}"/>
              </a:ext>
            </a:extLst>
          </p:cNvPr>
          <p:cNvSpPr/>
          <p:nvPr/>
        </p:nvSpPr>
        <p:spPr>
          <a:xfrm flipH="1">
            <a:off x="3338004" y="1968501"/>
            <a:ext cx="2205546" cy="278923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D90786-E6FE-5215-5140-3367154EB0EB}"/>
              </a:ext>
            </a:extLst>
          </p:cNvPr>
          <p:cNvSpPr txBox="1"/>
          <p:nvPr/>
        </p:nvSpPr>
        <p:spPr>
          <a:xfrm>
            <a:off x="6726405" y="2003680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02 </a:t>
            </a:r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关于华为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D47396C-7D4C-CBAF-7A18-AF4B87C56358}"/>
              </a:ext>
            </a:extLst>
          </p:cNvPr>
          <p:cNvSpPr txBox="1"/>
          <p:nvPr/>
        </p:nvSpPr>
        <p:spPr>
          <a:xfrm>
            <a:off x="5677407" y="3254215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03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如何提高自己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4680B9-2CC1-9D2B-280D-4EEAD69D952A}"/>
              </a:ext>
            </a:extLst>
          </p:cNvPr>
          <p:cNvSpPr txBox="1"/>
          <p:nvPr/>
        </p:nvSpPr>
        <p:spPr>
          <a:xfrm>
            <a:off x="4830092" y="4597515"/>
            <a:ext cx="509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>
                    <a:lumMod val="50000"/>
                  </a:schemeClr>
                </a:solidFill>
              </a:rPr>
              <a:t>04 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如何选择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60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DCA1B79-93F1-D1F1-76EB-EF572D26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" y="1000675"/>
            <a:ext cx="7739683" cy="53451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华为组织架构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pic>
        <p:nvPicPr>
          <p:cNvPr id="3" name="Picture 2" descr="huawei logo">
            <a:extLst>
              <a:ext uri="{FF2B5EF4-FFF2-40B4-BE49-F238E27FC236}">
                <a16:creationId xmlns:a16="http://schemas.microsoft.com/office/drawing/2014/main" id="{3A300E26-3215-FC6E-BDF9-228A9B12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800" y="1203519"/>
            <a:ext cx="1633551" cy="36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B74F41-519F-0251-73D5-EFE4DED173C8}"/>
              </a:ext>
            </a:extLst>
          </p:cNvPr>
          <p:cNvSpPr/>
          <p:nvPr/>
        </p:nvSpPr>
        <p:spPr>
          <a:xfrm>
            <a:off x="4811697" y="4136994"/>
            <a:ext cx="1154097" cy="2929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7C4984A-41E1-91FF-F8A0-FC01F63295E6}"/>
              </a:ext>
            </a:extLst>
          </p:cNvPr>
          <p:cNvSpPr/>
          <p:nvPr/>
        </p:nvSpPr>
        <p:spPr>
          <a:xfrm>
            <a:off x="8323800" y="1775534"/>
            <a:ext cx="1965419" cy="4664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04ADB1D-500F-4C37-D104-4FA60E3E4002}"/>
              </a:ext>
            </a:extLst>
          </p:cNvPr>
          <p:cNvSpPr/>
          <p:nvPr/>
        </p:nvSpPr>
        <p:spPr>
          <a:xfrm>
            <a:off x="8323800" y="2735890"/>
            <a:ext cx="1965419" cy="4664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中央软件院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71E2D9C-B51D-BB71-79DC-5D3D347B5536}"/>
              </a:ext>
            </a:extLst>
          </p:cNvPr>
          <p:cNvSpPr/>
          <p:nvPr/>
        </p:nvSpPr>
        <p:spPr>
          <a:xfrm>
            <a:off x="8323800" y="3685694"/>
            <a:ext cx="1965419" cy="4664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编译器与编程语言实验室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077EC08-0AA0-8A2E-73FB-31C627001C1D}"/>
              </a:ext>
            </a:extLst>
          </p:cNvPr>
          <p:cNvSpPr/>
          <p:nvPr/>
        </p:nvSpPr>
        <p:spPr>
          <a:xfrm>
            <a:off x="8323799" y="4761227"/>
            <a:ext cx="1965419" cy="4664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编程语言实验室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8A41D1-3DD3-F2A2-17AA-E5859043E91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9306510" y="2241970"/>
            <a:ext cx="0" cy="49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226FA50-28DC-EECE-E0EF-EDC4E99EC14E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9306510" y="3202326"/>
            <a:ext cx="0" cy="48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BA11050-AA81-1B41-33DA-E29163FC3643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9306509" y="4152130"/>
            <a:ext cx="1" cy="609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D189873-EF69-80E3-3979-DD8A0EF6CC17}"/>
              </a:ext>
            </a:extLst>
          </p:cNvPr>
          <p:cNvSpPr txBox="1"/>
          <p:nvPr/>
        </p:nvSpPr>
        <p:spPr>
          <a:xfrm>
            <a:off x="10370088" y="4807243"/>
            <a:ext cx="104658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杭州</a:t>
            </a:r>
          </a:p>
        </p:txBody>
      </p:sp>
    </p:spTree>
    <p:extLst>
      <p:ext uri="{BB962C8B-B14F-4D97-AF65-F5344CB8AC3E}">
        <p14:creationId xmlns:p14="http://schemas.microsoft.com/office/powerpoint/2010/main" val="99655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华为的工作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814F86-743C-C419-B1EF-BCA14693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8" y="1138586"/>
            <a:ext cx="1611115" cy="19807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9485D72-E0B3-677E-40E2-B57AAF885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314" y="1138586"/>
            <a:ext cx="2719528" cy="19558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E4B80D-DC55-4B2E-534A-8C23117D4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335" y="1142792"/>
            <a:ext cx="1511156" cy="19765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0BE07CC-F99B-AD63-1CF1-D8136B48E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288" y="1133635"/>
            <a:ext cx="2047978" cy="199066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B56F31-0313-E85E-03DA-49E05EA41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98" y="3344987"/>
            <a:ext cx="2435936" cy="279416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3669F29-36B2-F814-A546-A7FD0AADF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5705" y="3344987"/>
            <a:ext cx="4216786" cy="273636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BA59296-93CE-35C5-54AB-DC7726889F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2288" y="3374612"/>
            <a:ext cx="3296527" cy="2691154"/>
          </a:xfrm>
          <a:prstGeom prst="rect">
            <a:avLst/>
          </a:prstGeom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97109DD0-F750-FD08-1041-522CAA7AD4C5}"/>
              </a:ext>
            </a:extLst>
          </p:cNvPr>
          <p:cNvSpPr/>
          <p:nvPr/>
        </p:nvSpPr>
        <p:spPr>
          <a:xfrm>
            <a:off x="1054716" y="3612601"/>
            <a:ext cx="417250" cy="38928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2442B8C9-DFA1-88A3-5195-BF576FA541D4}"/>
              </a:ext>
            </a:extLst>
          </p:cNvPr>
          <p:cNvSpPr/>
          <p:nvPr/>
        </p:nvSpPr>
        <p:spPr>
          <a:xfrm>
            <a:off x="9759338" y="3488351"/>
            <a:ext cx="417250" cy="38928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14803E6-A558-1435-6AD5-16C53F2668E8}"/>
              </a:ext>
            </a:extLst>
          </p:cNvPr>
          <p:cNvSpPr txBox="1"/>
          <p:nvPr/>
        </p:nvSpPr>
        <p:spPr>
          <a:xfrm>
            <a:off x="2294483" y="1202657"/>
            <a:ext cx="240482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Deeplang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项目的学生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091B39C-938D-E044-7ED7-858EE70C086C}"/>
              </a:ext>
            </a:extLst>
          </p:cNvPr>
          <p:cNvSpPr txBox="1"/>
          <p:nvPr/>
        </p:nvSpPr>
        <p:spPr>
          <a:xfrm>
            <a:off x="6429457" y="1151896"/>
            <a:ext cx="123944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hilink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0F0E701-227D-5128-CA76-127612C6A555}"/>
              </a:ext>
            </a:extLst>
          </p:cNvPr>
          <p:cNvSpPr txBox="1"/>
          <p:nvPr/>
        </p:nvSpPr>
        <p:spPr>
          <a:xfrm>
            <a:off x="7398" y="3409065"/>
            <a:ext cx="30235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匈牙利塞格德大学教授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tibor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34CAF7-33EA-E41D-D5F6-ADEE3414FCB6}"/>
              </a:ext>
            </a:extLst>
          </p:cNvPr>
          <p:cNvSpPr txBox="1"/>
          <p:nvPr/>
        </p:nvSpPr>
        <p:spPr>
          <a:xfrm>
            <a:off x="3815785" y="3296773"/>
            <a:ext cx="1569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港大博士交流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D8D72A0-E26A-5CD3-4653-CAE00F33DD42}"/>
              </a:ext>
            </a:extLst>
          </p:cNvPr>
          <p:cNvSpPr txBox="1"/>
          <p:nvPr/>
        </p:nvSpPr>
        <p:spPr>
          <a:xfrm>
            <a:off x="8159144" y="3427935"/>
            <a:ext cx="226215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与北交大的学生交流</a:t>
            </a:r>
          </a:p>
        </p:txBody>
      </p:sp>
      <p:pic>
        <p:nvPicPr>
          <p:cNvPr id="37" name="Picture 2" descr="huawei logo">
            <a:extLst>
              <a:ext uri="{FF2B5EF4-FFF2-40B4-BE49-F238E27FC236}">
                <a16:creationId xmlns:a16="http://schemas.microsoft.com/office/drawing/2014/main" id="{6D4D5DE0-622B-9B07-CC64-4DD89B93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110" y="1679688"/>
            <a:ext cx="1633551" cy="36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6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华为仓颉库团队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pic>
        <p:nvPicPr>
          <p:cNvPr id="2050" name="Picture 2" descr="huawei logo">
            <a:extLst>
              <a:ext uri="{FF2B5EF4-FFF2-40B4-BE49-F238E27FC236}">
                <a16:creationId xmlns:a16="http://schemas.microsoft.com/office/drawing/2014/main" id="{7A55A4E1-BCF4-F3AD-E230-9C9E61E2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29" y="1045159"/>
            <a:ext cx="1633551" cy="36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FBE482-2F67-DF4F-51A1-70856D6F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0" y="1570754"/>
            <a:ext cx="5859483" cy="31329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D9AAB6-A9E5-F033-840C-4FA4D363B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70754"/>
            <a:ext cx="4290874" cy="31228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990A4C-A1A6-0C80-9D7B-436A8BE36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377" y="3597955"/>
            <a:ext cx="3971403" cy="274789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3C88AB-0B59-E6E1-5A7B-F9D1ACFFE38F}"/>
              </a:ext>
            </a:extLst>
          </p:cNvPr>
          <p:cNvSpPr txBox="1"/>
          <p:nvPr/>
        </p:nvSpPr>
        <p:spPr>
          <a:xfrm>
            <a:off x="5420895" y="1771137"/>
            <a:ext cx="110799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西安团队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94FEDF-0902-6D0B-187B-DE14859C933A}"/>
              </a:ext>
            </a:extLst>
          </p:cNvPr>
          <p:cNvSpPr txBox="1"/>
          <p:nvPr/>
        </p:nvSpPr>
        <p:spPr>
          <a:xfrm>
            <a:off x="5218188" y="3643674"/>
            <a:ext cx="110799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杭州团队</a:t>
            </a:r>
          </a:p>
        </p:txBody>
      </p:sp>
    </p:spTree>
    <p:extLst>
      <p:ext uri="{BB962C8B-B14F-4D97-AF65-F5344CB8AC3E}">
        <p14:creationId xmlns:p14="http://schemas.microsoft.com/office/powerpoint/2010/main" val="59326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C714712-7A2A-0603-C6A0-6A2249B1061A}"/>
              </a:ext>
            </a:extLst>
          </p:cNvPr>
          <p:cNvSpPr/>
          <p:nvPr/>
        </p:nvSpPr>
        <p:spPr>
          <a:xfrm>
            <a:off x="0" y="6391564"/>
            <a:ext cx="12192000" cy="46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23C7E-D61C-D67E-4624-44DC6758A356}"/>
              </a:ext>
            </a:extLst>
          </p:cNvPr>
          <p:cNvSpPr/>
          <p:nvPr/>
        </p:nvSpPr>
        <p:spPr>
          <a:xfrm>
            <a:off x="0" y="0"/>
            <a:ext cx="12192000" cy="84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F279DB3-A6FB-D115-DF3B-2D14D200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8" y="105172"/>
            <a:ext cx="10515600" cy="62450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华为仓颉团队的架构师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B3219-32B0-7429-E4BA-2E449D757192}"/>
              </a:ext>
            </a:extLst>
          </p:cNvPr>
          <p:cNvSpPr/>
          <p:nvPr/>
        </p:nvSpPr>
        <p:spPr>
          <a:xfrm>
            <a:off x="0" y="842315"/>
            <a:ext cx="12192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563C81-054F-C7A1-AB3D-AE519F06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4" y="6464288"/>
            <a:ext cx="3171825" cy="340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132A4-43BA-5760-74B1-E37DBD91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21" y="1181292"/>
            <a:ext cx="3681702" cy="2738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934A91-15B7-DDBD-A59C-FD481B258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077" y="3119467"/>
            <a:ext cx="4338586" cy="27170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D6BF98-1A37-8BF7-15C7-3C9C87604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264" y="1247292"/>
            <a:ext cx="4498615" cy="25215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19CF36-6671-006C-4401-52D3855A1B91}"/>
              </a:ext>
            </a:extLst>
          </p:cNvPr>
          <p:cNvSpPr txBox="1"/>
          <p:nvPr/>
        </p:nvSpPr>
        <p:spPr>
          <a:xfrm>
            <a:off x="1411549" y="1212707"/>
            <a:ext cx="1569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中科院的博士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CB6ACA-9DD0-E053-5864-2E55B1D8B371}"/>
              </a:ext>
            </a:extLst>
          </p:cNvPr>
          <p:cNvSpPr txBox="1"/>
          <p:nvPr/>
        </p:nvSpPr>
        <p:spPr>
          <a:xfrm>
            <a:off x="4044028" y="3768809"/>
            <a:ext cx="110799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牛津大学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0FACACC-8AF9-3AEC-91F8-7006607ABEAF}"/>
              </a:ext>
            </a:extLst>
          </p:cNvPr>
          <p:cNvCxnSpPr/>
          <p:nvPr/>
        </p:nvCxnSpPr>
        <p:spPr>
          <a:xfrm flipH="1" flipV="1">
            <a:off x="9339309" y="1247292"/>
            <a:ext cx="142042" cy="28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2BA355DB-2D33-0B98-C189-2700803EF16E}"/>
              </a:ext>
            </a:extLst>
          </p:cNvPr>
          <p:cNvSpPr/>
          <p:nvPr/>
        </p:nvSpPr>
        <p:spPr>
          <a:xfrm>
            <a:off x="8639949" y="925966"/>
            <a:ext cx="1398719" cy="718523"/>
          </a:xfrm>
          <a:prstGeom prst="wedgeRectCallout">
            <a:avLst>
              <a:gd name="adj1" fmla="val 53427"/>
              <a:gd name="adj2" fmla="val 8474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微软专家、中科院博士</a:t>
            </a:r>
          </a:p>
        </p:txBody>
      </p:sp>
      <p:pic>
        <p:nvPicPr>
          <p:cNvPr id="21" name="Picture 2" descr="huawei logo">
            <a:extLst>
              <a:ext uri="{FF2B5EF4-FFF2-40B4-BE49-F238E27FC236}">
                <a16:creationId xmlns:a16="http://schemas.microsoft.com/office/drawing/2014/main" id="{DCEA2096-5200-5837-B777-589C075DC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68" y="1819515"/>
            <a:ext cx="1633551" cy="36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98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462</Words>
  <Application>Microsoft Office PowerPoint</Application>
  <PresentationFormat>宽屏</PresentationFormat>
  <Paragraphs>81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-apple-system</vt:lpstr>
      <vt:lpstr>等线</vt:lpstr>
      <vt:lpstr>等线 Light</vt:lpstr>
      <vt:lpstr>微软雅黑</vt:lpstr>
      <vt:lpstr>Arial</vt:lpstr>
      <vt:lpstr>Office 主题​​</vt:lpstr>
      <vt:lpstr>PowerPoint 演示文稿</vt:lpstr>
      <vt:lpstr>目录</vt:lpstr>
      <vt:lpstr>自我介绍</vt:lpstr>
      <vt:lpstr>茶学</vt:lpstr>
      <vt:lpstr>目录</vt:lpstr>
      <vt:lpstr>华为组织架构</vt:lpstr>
      <vt:lpstr>华为的工作</vt:lpstr>
      <vt:lpstr>华为仓颉库团队</vt:lpstr>
      <vt:lpstr>华为仓颉团队的架构师</vt:lpstr>
      <vt:lpstr>参加开放原子基金会-编程语言组会议</vt:lpstr>
      <vt:lpstr>华为杭州研究所</vt:lpstr>
      <vt:lpstr>华为杭州研究所-外景</vt:lpstr>
      <vt:lpstr>目录</vt:lpstr>
      <vt:lpstr>如何在学习和生活中提高自己？</vt:lpstr>
      <vt:lpstr>目录</vt:lpstr>
      <vt:lpstr>如何选择？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eric</dc:creator>
  <cp:lastModifiedBy>yang eric</cp:lastModifiedBy>
  <cp:revision>29</cp:revision>
  <dcterms:created xsi:type="dcterms:W3CDTF">2022-08-16T04:31:53Z</dcterms:created>
  <dcterms:modified xsi:type="dcterms:W3CDTF">2023-04-25T02:06:30Z</dcterms:modified>
</cp:coreProperties>
</file>